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88" r:id="rId2"/>
    <p:sldId id="300" r:id="rId3"/>
    <p:sldId id="299" r:id="rId4"/>
    <p:sldId id="302" r:id="rId5"/>
    <p:sldId id="312" r:id="rId6"/>
    <p:sldId id="303" r:id="rId7"/>
    <p:sldId id="304" r:id="rId8"/>
    <p:sldId id="306" r:id="rId9"/>
    <p:sldId id="305" r:id="rId10"/>
    <p:sldId id="301" r:id="rId11"/>
    <p:sldId id="308" r:id="rId12"/>
    <p:sldId id="310" r:id="rId13"/>
    <p:sldId id="307" r:id="rId14"/>
    <p:sldId id="309" r:id="rId15"/>
    <p:sldId id="311" r:id="rId16"/>
    <p:sldId id="284" r:id="rId17"/>
  </p:sldIdLst>
  <p:sldSz cx="12192000" cy="6858000"/>
  <p:notesSz cx="6858000" cy="9144000"/>
  <p:embeddedFontLst>
    <p:embeddedFont>
      <p:font typeface="FZJunHeiS-M-GB" panose="02010600030101010101" charset="-122"/>
      <p:regular r:id="rId18"/>
    </p:embeddedFont>
    <p:embeddedFont>
      <p:font typeface="FZJunHeiS-R-GB" panose="02010600030101010101" charset="-122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88"/>
    <p:restoredTop sz="94528"/>
  </p:normalViewPr>
  <p:slideViewPr>
    <p:cSldViewPr snapToGrid="0" snapToObjects="1">
      <p:cViewPr varScale="1">
        <p:scale>
          <a:sx n="107" d="100"/>
          <a:sy n="107" d="100"/>
        </p:scale>
        <p:origin x="1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zh-CN"/>
              <a:t>Click to edit Master subtitle style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CD032-4BD9-4F4C-A322-C1C98E3EB61A}" type="datetimeFigureOut">
              <a:rPr kumimoji="1" lang="zh-CN" altLang="en-US" smtClean="0"/>
              <a:t>2022/3/26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5A7E7-1E77-FA48-8DCD-FB45F890BC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D376A-7683-8F48-B056-15D3960E8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我在 </a:t>
            </a:r>
            <a:r>
              <a:rPr kumimoji="1" lang="en-US" altLang="zh-CN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Google</a:t>
            </a:r>
            <a:endParaRPr kumimoji="1" lang="zh-CN" altLang="en-US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8136F-786C-E348-B270-75D5FFF675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杨耀良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E8A2511-74C1-854B-82F4-11F829A605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744679" y="6173657"/>
            <a:ext cx="344868" cy="58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7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0DAE-7C9E-EB44-9A57-7EB58DD9B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FZJunHeiS-M-GB" panose="02000000000000000000" pitchFamily="2" charset="-122"/>
                <a:ea typeface="FZJunHeiS-M-GB" panose="02000000000000000000" pitchFamily="2" charset="-122"/>
              </a:rPr>
              <a:t>diversity</a:t>
            </a:r>
            <a:endParaRPr kumimoji="1" lang="zh-CN" altLang="en-US" dirty="0">
              <a:latin typeface="FZJunHeiS-M-GB" panose="02000000000000000000" pitchFamily="2" charset="-122"/>
              <a:ea typeface="FZJunHeiS-M-GB" panose="02000000000000000000" pitchFamily="2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7815E-7651-5140-BE46-DA92B942C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学校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性别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学历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女生比男生多？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港科大本科一年级的女生（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NOI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铜）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本科四年级即将入学研究生的男生（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WF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）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大多数人没有竞赛经历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CC0A68D-ECB2-804C-BEF6-1EA36A0B3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744679" y="6173657"/>
            <a:ext cx="344868" cy="58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0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A9F2CF-0AFD-4658-A4F6-4037AEC94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实习体验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01D1F0-9132-43C8-BFDA-AFDA2A7E27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657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9CCC4E-B6D6-4FBA-A584-58073A90C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E5CA2A-3B1D-4261-8E4D-3239E6640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和 </a:t>
            </a:r>
            <a:r>
              <a:rPr lang="en-US" altLang="zh-CN" dirty="0"/>
              <a:t>Host </a:t>
            </a:r>
            <a:r>
              <a:rPr lang="zh-CN" altLang="en-US" dirty="0"/>
              <a:t>交流实习内容</a:t>
            </a:r>
            <a:endParaRPr lang="en-US" altLang="zh-CN" dirty="0"/>
          </a:p>
          <a:p>
            <a:r>
              <a:rPr lang="zh-CN" altLang="en-US" dirty="0"/>
              <a:t>学习 </a:t>
            </a:r>
            <a:r>
              <a:rPr lang="en-US" altLang="zh-CN" dirty="0"/>
              <a:t>Google </a:t>
            </a:r>
            <a:r>
              <a:rPr lang="zh-CN" altLang="en-US" dirty="0"/>
              <a:t>工具链</a:t>
            </a:r>
            <a:endParaRPr lang="en-US" altLang="zh-CN" dirty="0"/>
          </a:p>
          <a:p>
            <a:r>
              <a:rPr lang="en-US" altLang="zh-CN" dirty="0"/>
              <a:t>10 6 5</a:t>
            </a:r>
            <a:r>
              <a:rPr lang="zh-CN" altLang="en-US" dirty="0"/>
              <a:t>工作，体验谷歌的文化！</a:t>
            </a:r>
            <a:endParaRPr lang="en-US" altLang="zh-CN" dirty="0"/>
          </a:p>
          <a:p>
            <a:r>
              <a:rPr lang="zh-CN" altLang="en-US" dirty="0"/>
              <a:t>快乐的最后一周</a:t>
            </a:r>
            <a:endParaRPr lang="en-US" altLang="zh-CN" dirty="0"/>
          </a:p>
          <a:p>
            <a:pPr lvl="1"/>
            <a:r>
              <a:rPr lang="zh-CN" altLang="en-US" dirty="0"/>
              <a:t>准备最终的 </a:t>
            </a:r>
            <a:r>
              <a:rPr lang="en-US" altLang="zh-CN" dirty="0"/>
              <a:t>pre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132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9CCC4E-B6D6-4FBA-A584-58073A90C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Host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E5CA2A-3B1D-4261-8E4D-3239E6640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带你的 </a:t>
            </a:r>
            <a:r>
              <a:rPr lang="en-US" altLang="zh-CN" dirty="0"/>
              <a:t>Host </a:t>
            </a:r>
            <a:r>
              <a:rPr lang="zh-CN" altLang="en-US" dirty="0"/>
              <a:t>和 </a:t>
            </a:r>
            <a:r>
              <a:rPr lang="en-US" altLang="zh-CN" dirty="0" err="1"/>
              <a:t>CoHost</a:t>
            </a:r>
            <a:endParaRPr lang="en-US" altLang="zh-CN" dirty="0"/>
          </a:p>
          <a:p>
            <a:pPr lvl="1"/>
            <a:r>
              <a:rPr lang="zh-CN" altLang="en-US" dirty="0"/>
              <a:t>决定你要做哪些内容</a:t>
            </a:r>
            <a:endParaRPr lang="en-US" altLang="zh-CN" dirty="0"/>
          </a:p>
          <a:p>
            <a:r>
              <a:rPr lang="zh-CN" altLang="en-US" dirty="0"/>
              <a:t>每周同步一次</a:t>
            </a:r>
            <a:endParaRPr lang="en-US" altLang="zh-CN" dirty="0"/>
          </a:p>
          <a:p>
            <a:pPr lvl="1"/>
            <a:r>
              <a:rPr lang="zh-CN" altLang="en-US" dirty="0"/>
              <a:t>疫情在校期间每天同步一次</a:t>
            </a:r>
            <a:r>
              <a:rPr lang="en-US" altLang="zh-CN" dirty="0" err="1"/>
              <a:t>qwq</a:t>
            </a:r>
            <a:endParaRPr lang="en-US" altLang="zh-CN" dirty="0"/>
          </a:p>
          <a:p>
            <a:r>
              <a:rPr lang="zh-CN" altLang="en-US" dirty="0"/>
              <a:t>平时交流比较多的人</a:t>
            </a:r>
            <a:endParaRPr lang="en-US" altLang="zh-CN" dirty="0"/>
          </a:p>
          <a:p>
            <a:r>
              <a:rPr lang="zh-CN" altLang="en-US" dirty="0"/>
              <a:t>给最终评价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2607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511F2-737A-481A-BE27-14CD25E98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A0A89A7-64F5-4C58-8DCE-2EED780DA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入职即团建！</a:t>
            </a:r>
            <a:endParaRPr lang="en-US" altLang="zh-CN" dirty="0"/>
          </a:p>
          <a:p>
            <a:r>
              <a:rPr lang="zh-CN" altLang="en-US" dirty="0"/>
              <a:t>氛围轻松</a:t>
            </a:r>
            <a:endParaRPr lang="en-US" altLang="zh-CN" dirty="0"/>
          </a:p>
          <a:p>
            <a:r>
              <a:rPr lang="zh-CN" altLang="en-US" dirty="0"/>
              <a:t>有问题都可以问</a:t>
            </a:r>
            <a:endParaRPr lang="en-US" altLang="zh-CN" dirty="0"/>
          </a:p>
          <a:p>
            <a:r>
              <a:rPr lang="zh-CN" altLang="en-US" dirty="0"/>
              <a:t>一起吃饭</a:t>
            </a:r>
            <a:endParaRPr lang="en-US" altLang="zh-CN" dirty="0"/>
          </a:p>
          <a:p>
            <a:r>
              <a:rPr lang="zh-CN" altLang="en-US" dirty="0"/>
              <a:t>一起打球</a:t>
            </a:r>
            <a:endParaRPr lang="en-US" altLang="zh-CN" dirty="0"/>
          </a:p>
          <a:p>
            <a:r>
              <a:rPr lang="zh-CN" altLang="en-US" dirty="0"/>
              <a:t>聊人生？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9253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F0F3C6-1392-414B-AF82-1BD4C2E79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公司福利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B5AF85-45D6-4707-A039-AA112DED2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工资高</a:t>
            </a:r>
            <a:endParaRPr lang="en-US" altLang="zh-CN" dirty="0"/>
          </a:p>
          <a:p>
            <a:r>
              <a:rPr lang="zh-CN" altLang="en-US" dirty="0"/>
              <a:t>工作时间短</a:t>
            </a:r>
            <a:endParaRPr lang="en-US" altLang="zh-CN" dirty="0"/>
          </a:p>
          <a:p>
            <a:r>
              <a:rPr lang="en-US" altLang="zh-CN" dirty="0"/>
              <a:t>Gym</a:t>
            </a:r>
            <a:r>
              <a:rPr lang="zh-CN" altLang="en-US" dirty="0"/>
              <a:t>、瑜伽课、拳击课</a:t>
            </a:r>
            <a:endParaRPr lang="en-US" altLang="zh-CN" dirty="0"/>
          </a:p>
          <a:p>
            <a:r>
              <a:rPr lang="zh-CN" altLang="en-US" dirty="0"/>
              <a:t>桌上足球、台球、乒乓球</a:t>
            </a:r>
            <a:endParaRPr lang="en-US" altLang="zh-CN" dirty="0"/>
          </a:p>
          <a:p>
            <a:r>
              <a:rPr lang="zh-CN" altLang="en-US" dirty="0"/>
              <a:t>实况足球</a:t>
            </a:r>
            <a:endParaRPr lang="en-US" altLang="zh-CN" dirty="0"/>
          </a:p>
          <a:p>
            <a:r>
              <a:rPr lang="en-US" altLang="zh-CN" dirty="0"/>
              <a:t>Nap Room</a:t>
            </a:r>
            <a:r>
              <a:rPr lang="zh-CN" altLang="en-US" dirty="0"/>
              <a:t>、</a:t>
            </a:r>
            <a:r>
              <a:rPr lang="en-US" altLang="zh-CN" dirty="0"/>
              <a:t>Music Room</a:t>
            </a:r>
          </a:p>
          <a:p>
            <a:r>
              <a:rPr lang="zh-CN" altLang="en-US" dirty="0"/>
              <a:t>免费的饮料、水果、咖啡</a:t>
            </a:r>
            <a:endParaRPr lang="en-US" altLang="zh-CN" dirty="0"/>
          </a:p>
          <a:p>
            <a:r>
              <a:rPr lang="en-US" altLang="zh-CN" dirty="0"/>
              <a:t>SWAG</a:t>
            </a:r>
          </a:p>
          <a:p>
            <a:r>
              <a:rPr lang="zh-CN" altLang="en-US" dirty="0"/>
              <a:t>各种活动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957E792-3034-4C02-B2A5-FA5D2FAD0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821" y="3663538"/>
            <a:ext cx="3116566" cy="233651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69B22E2-171F-4974-A05C-3111851EA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854848" y="637879"/>
            <a:ext cx="2336513" cy="311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62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0DAE-7C9E-EB44-9A57-7EB58DD9B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FZJunHeiS-M-GB" panose="02000000000000000000" pitchFamily="2" charset="-122"/>
                <a:ea typeface="FZJunHeiS-M-GB" panose="02000000000000000000" pitchFamily="2" charset="-122"/>
              </a:rPr>
              <a:t>Q</a:t>
            </a:r>
            <a:r>
              <a:rPr kumimoji="1" lang="zh-CN" altLang="en-US" dirty="0">
                <a:latin typeface="FZJunHeiS-M-GB" panose="02000000000000000000" pitchFamily="2" charset="-122"/>
                <a:ea typeface="FZJunHeiS-M-GB" panose="02000000000000000000" pitchFamily="2" charset="-122"/>
              </a:rPr>
              <a:t> </a:t>
            </a:r>
            <a:r>
              <a:rPr kumimoji="1" lang="en-US" altLang="zh-CN" dirty="0">
                <a:latin typeface="FZJunHeiS-M-GB" panose="02000000000000000000" pitchFamily="2" charset="-122"/>
                <a:ea typeface="FZJunHeiS-M-GB" panose="02000000000000000000" pitchFamily="2" charset="-122"/>
              </a:rPr>
              <a:t>&amp;</a:t>
            </a:r>
            <a:r>
              <a:rPr kumimoji="1" lang="zh-CN" altLang="en-US" dirty="0">
                <a:latin typeface="FZJunHeiS-M-GB" panose="02000000000000000000" pitchFamily="2" charset="-122"/>
                <a:ea typeface="FZJunHeiS-M-GB" panose="02000000000000000000" pitchFamily="2" charset="-122"/>
              </a:rPr>
              <a:t> </a:t>
            </a:r>
            <a:r>
              <a:rPr kumimoji="1" lang="en-US" altLang="zh-CN" dirty="0">
                <a:latin typeface="FZJunHeiS-M-GB" panose="02000000000000000000" pitchFamily="2" charset="-122"/>
                <a:ea typeface="FZJunHeiS-M-GB" panose="02000000000000000000" pitchFamily="2" charset="-122"/>
              </a:rPr>
              <a:t>A</a:t>
            </a:r>
            <a:endParaRPr kumimoji="1" lang="zh-CN" altLang="en-US" dirty="0">
              <a:latin typeface="FZJunHeiS-M-GB" panose="02000000000000000000" pitchFamily="2" charset="-122"/>
              <a:ea typeface="FZJunHeiS-M-GB" panose="02000000000000000000" pitchFamily="2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7815E-7651-5140-BE46-DA92B942C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需要掌握的知识点？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能拿到 </a:t>
            </a:r>
            <a:r>
              <a:rPr kumimoji="1" lang="en-US" altLang="zh-CN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Offer </a:t>
            </a: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就没问题？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实习是一个学习的过程。。。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清华的同学学习能力很强的！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收获最多的？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经历？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眼界？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>
                <a:latin typeface="FZJunHeiS-R-GB" panose="02000000000000000000" pitchFamily="2" charset="-122"/>
                <a:ea typeface="FZJunHeiS-R-GB" panose="02000000000000000000" pitchFamily="2" charset="-122"/>
              </a:rPr>
              <a:t>深厚的友谊？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zh-CN" altLang="en-US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CC0A68D-ECB2-804C-BEF6-1EA36A0B3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744679" y="6173657"/>
            <a:ext cx="344868" cy="58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10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0DAE-7C9E-EB44-9A57-7EB58DD9B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FZJunHeiS-M-GB" panose="02000000000000000000" pitchFamily="2" charset="-122"/>
                <a:ea typeface="FZJunHeiS-M-GB" panose="02000000000000000000" pitchFamily="2" charset="-122"/>
              </a:rPr>
              <a:t>目录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7815E-7651-5140-BE46-DA92B942C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申请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为什么会想到申请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申请的流程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实习体验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实习流程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Host</a:t>
            </a: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团队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6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公司福利</a:t>
            </a: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endParaRPr kumimoji="1" lang="zh-CN" altLang="en-US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CC0A68D-ECB2-804C-BEF6-1EA36A0B3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744679" y="6173657"/>
            <a:ext cx="344868" cy="58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17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A9F2CF-0AFD-4658-A4F6-4037AEC94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申请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01D1F0-9132-43C8-BFDA-AFDA2A7E27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8801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0DAE-7C9E-EB44-9A57-7EB58DD9B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FZJunHeiS-M-GB" panose="02000000000000000000" pitchFamily="2" charset="-122"/>
                <a:ea typeface="FZJunHeiS-M-GB" panose="02000000000000000000" pitchFamily="2" charset="-122"/>
              </a:rPr>
              <a:t>申请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7815E-7651-5140-BE46-DA92B942C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起因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认识两位非常想去 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Google 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学习的同学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2020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年打了 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kickstart Round A (3 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月 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24)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， 收到了 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connect with Google 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的邮件（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4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 月 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13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）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2020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年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12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月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3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日收到了投递申请的邀请（没有投递），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12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月</a:t>
            </a:r>
            <a:r>
              <a:rPr kumimoji="1" lang="en-US" altLang="zh-CN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7</a:t>
            </a: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日又收到一次邀请（和同学一起投递了）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我所考虑的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保研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2000" dirty="0">
                <a:latin typeface="FZJunHeiS-R-GB" panose="02000000000000000000" pitchFamily="2" charset="-122"/>
                <a:ea typeface="FZJunHeiS-R-GB" panose="02000000000000000000" pitchFamily="2" charset="-122"/>
              </a:rPr>
              <a:t>期末考</a:t>
            </a:r>
            <a:endParaRPr kumimoji="1" lang="en-US" altLang="zh-CN" sz="20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zh-CN" altLang="en-US" sz="1600" dirty="0">
              <a:latin typeface="FZJunHeiS-R-GB" panose="02000000000000000000" pitchFamily="2" charset="-122"/>
              <a:ea typeface="FZJunHeiS-R-GB" panose="02000000000000000000" pitchFamily="2" charset="-122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CC0A68D-ECB2-804C-BEF6-1EA36A0B3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744679" y="6173657"/>
            <a:ext cx="344868" cy="58477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6A9260-B0A9-42EC-9C3E-7A912022B1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9" r="10185"/>
          <a:stretch/>
        </p:blipFill>
        <p:spPr>
          <a:xfrm>
            <a:off x="5038405" y="471839"/>
            <a:ext cx="2878212" cy="191219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ED0785E-FB0B-4225-9C61-B9D211209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9030" y="540204"/>
            <a:ext cx="2796579" cy="191219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C8B00C8-FA44-44E0-9DBC-E67112812B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8171" y="4001294"/>
            <a:ext cx="3019980" cy="199073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23D4AE6-5527-4FCD-8631-F826F67877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59030" y="4001294"/>
            <a:ext cx="2796579" cy="199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098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A2F598-1EE5-4C16-8F77-3B98D6703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Google </a:t>
            </a:r>
            <a:r>
              <a:rPr lang="zh-CN" altLang="en-US" dirty="0"/>
              <a:t>实习岗位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7FFDD8-3097-4E11-B2CA-B5D1DD5D2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STEP</a:t>
            </a:r>
          </a:p>
          <a:p>
            <a:pPr lvl="1"/>
            <a:r>
              <a:rPr lang="zh-CN" altLang="en-US" dirty="0"/>
              <a:t>主要是女生等少数群体</a:t>
            </a:r>
            <a:endParaRPr lang="en-US" altLang="zh-CN" dirty="0"/>
          </a:p>
          <a:p>
            <a:r>
              <a:rPr lang="en-US" altLang="zh-CN" dirty="0"/>
              <a:t>SWE</a:t>
            </a:r>
          </a:p>
          <a:p>
            <a:pPr lvl="1"/>
            <a:r>
              <a:rPr lang="zh-CN" altLang="en-US" dirty="0"/>
              <a:t>主要是大三、研二</a:t>
            </a:r>
          </a:p>
        </p:txBody>
      </p:sp>
    </p:spTree>
    <p:extLst>
      <p:ext uri="{BB962C8B-B14F-4D97-AF65-F5344CB8AC3E}">
        <p14:creationId xmlns:p14="http://schemas.microsoft.com/office/powerpoint/2010/main" val="1750772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C21ACA-82E8-4C56-A648-93FE0929C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申请流程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56BE7A-CBD4-489D-A542-36A515A9A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提交申请（内推）</a:t>
            </a:r>
            <a:endParaRPr lang="en-US" altLang="zh-CN" dirty="0"/>
          </a:p>
          <a:p>
            <a:pPr lvl="1"/>
            <a:r>
              <a:rPr lang="en-US" altLang="zh-CN" dirty="0"/>
              <a:t>12</a:t>
            </a:r>
            <a:r>
              <a:rPr lang="zh-CN" altLang="en-US" dirty="0"/>
              <a:t>月</a:t>
            </a:r>
            <a:r>
              <a:rPr lang="en-US" altLang="zh-CN" dirty="0"/>
              <a:t>8</a:t>
            </a:r>
            <a:r>
              <a:rPr lang="zh-CN" altLang="en-US" dirty="0"/>
              <a:t>日填表，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  <a:r>
              <a:rPr lang="en-US" altLang="zh-CN" dirty="0"/>
              <a:t>15</a:t>
            </a:r>
            <a:r>
              <a:rPr lang="zh-CN" altLang="en-US" dirty="0"/>
              <a:t>在官网申请，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  <a:r>
              <a:rPr lang="en-US" altLang="zh-CN" dirty="0"/>
              <a:t>16</a:t>
            </a:r>
            <a:r>
              <a:rPr lang="zh-CN" altLang="en-US" dirty="0"/>
              <a:t>找学姐内推</a:t>
            </a:r>
            <a:endParaRPr lang="en-US" altLang="zh-CN" dirty="0"/>
          </a:p>
          <a:p>
            <a:r>
              <a:rPr lang="zh-CN" altLang="en-US" dirty="0"/>
              <a:t>简历筛选</a:t>
            </a:r>
            <a:endParaRPr lang="en-US" altLang="zh-CN" dirty="0"/>
          </a:p>
          <a:p>
            <a:pPr lvl="1"/>
            <a:r>
              <a:rPr lang="en-US" altLang="zh-CN" dirty="0"/>
              <a:t>12</a:t>
            </a:r>
            <a:r>
              <a:rPr lang="zh-CN" altLang="en-US" dirty="0"/>
              <a:t>月</a:t>
            </a:r>
            <a:r>
              <a:rPr lang="en-US" altLang="zh-CN" dirty="0"/>
              <a:t>17</a:t>
            </a:r>
          </a:p>
          <a:p>
            <a:r>
              <a:rPr lang="zh-CN" altLang="en-US" dirty="0"/>
              <a:t>两轮技术面（如果可以的话，尽量早）</a:t>
            </a:r>
            <a:endParaRPr lang="en-US" altLang="zh-CN" dirty="0"/>
          </a:p>
          <a:p>
            <a:pPr lvl="1"/>
            <a:r>
              <a:rPr lang="en-US" altLang="zh-CN" dirty="0"/>
              <a:t>1</a:t>
            </a:r>
            <a:r>
              <a:rPr lang="zh-CN" altLang="en-US" dirty="0"/>
              <a:t>月</a:t>
            </a:r>
            <a:r>
              <a:rPr lang="en-US" altLang="zh-CN" dirty="0"/>
              <a:t>8</a:t>
            </a:r>
            <a:r>
              <a:rPr lang="zh-CN" altLang="en-US" dirty="0"/>
              <a:t>，</a:t>
            </a:r>
            <a:r>
              <a:rPr lang="en-US" altLang="zh-CN" dirty="0"/>
              <a:t>1</a:t>
            </a:r>
            <a:r>
              <a:rPr lang="zh-CN" altLang="en-US" dirty="0"/>
              <a:t>月</a:t>
            </a:r>
            <a:r>
              <a:rPr lang="en-US" altLang="zh-CN" dirty="0"/>
              <a:t>15</a:t>
            </a:r>
          </a:p>
          <a:p>
            <a:r>
              <a:rPr lang="en-US" altLang="zh-CN" dirty="0"/>
              <a:t>Hiring Committee Review</a:t>
            </a:r>
          </a:p>
          <a:p>
            <a:pPr lvl="1"/>
            <a:r>
              <a:rPr lang="en-US" altLang="zh-CN" dirty="0"/>
              <a:t>1</a:t>
            </a:r>
            <a:r>
              <a:rPr lang="zh-CN" altLang="en-US" dirty="0"/>
              <a:t>月</a:t>
            </a:r>
            <a:r>
              <a:rPr lang="en-US" altLang="zh-CN" dirty="0"/>
              <a:t>27</a:t>
            </a:r>
          </a:p>
          <a:p>
            <a:r>
              <a:rPr lang="en-US" altLang="zh-CN" dirty="0"/>
              <a:t>Team Match</a:t>
            </a:r>
          </a:p>
          <a:p>
            <a:pPr lvl="1"/>
            <a:r>
              <a:rPr lang="en-US" altLang="zh-CN" dirty="0"/>
              <a:t>2</a:t>
            </a:r>
            <a:r>
              <a:rPr lang="zh-CN" altLang="en-US" dirty="0"/>
              <a:t>月</a:t>
            </a:r>
            <a:r>
              <a:rPr lang="en-US" altLang="zh-CN" dirty="0"/>
              <a:t>23</a:t>
            </a:r>
            <a:r>
              <a:rPr lang="zh-CN" altLang="en-US" dirty="0"/>
              <a:t>，选实习时间</a:t>
            </a:r>
            <a:endParaRPr lang="en-US" altLang="zh-CN" dirty="0"/>
          </a:p>
          <a:p>
            <a:r>
              <a:rPr lang="en-US" altLang="zh-CN" dirty="0"/>
              <a:t>Offer</a:t>
            </a:r>
          </a:p>
          <a:p>
            <a:pPr lvl="1"/>
            <a:r>
              <a:rPr lang="en-US" altLang="zh-CN" dirty="0"/>
              <a:t>2</a:t>
            </a:r>
            <a:r>
              <a:rPr lang="zh-CN" altLang="en-US" dirty="0"/>
              <a:t>月</a:t>
            </a:r>
            <a:r>
              <a:rPr lang="en-US" altLang="zh-CN" dirty="0"/>
              <a:t>26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8752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57C1AB-FC6B-4635-9203-AF75667AE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C93E5F-3077-4E5E-93A0-67E1E5C00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纯算法题</a:t>
            </a:r>
            <a:endParaRPr lang="en-US" altLang="zh-CN" dirty="0"/>
          </a:p>
          <a:p>
            <a:pPr lvl="1"/>
            <a:r>
              <a:rPr lang="en-US" altLang="zh-CN" dirty="0"/>
              <a:t>kickstart T3</a:t>
            </a:r>
          </a:p>
          <a:p>
            <a:pPr lvl="1"/>
            <a:r>
              <a:rPr lang="zh-CN" altLang="en-US" dirty="0"/>
              <a:t>会给提示</a:t>
            </a:r>
            <a:endParaRPr lang="en-US" altLang="zh-CN" dirty="0"/>
          </a:p>
          <a:p>
            <a:pPr lvl="1"/>
            <a:r>
              <a:rPr lang="zh-CN" altLang="en-US" dirty="0"/>
              <a:t>需要编译通过并运行</a:t>
            </a:r>
            <a:endParaRPr lang="en-US" altLang="zh-CN" dirty="0"/>
          </a:p>
          <a:p>
            <a:r>
              <a:rPr lang="zh-CN" altLang="en-US" dirty="0"/>
              <a:t>可以选择中文或英文</a:t>
            </a:r>
            <a:endParaRPr lang="en-US" altLang="zh-CN" dirty="0"/>
          </a:p>
          <a:p>
            <a:r>
              <a:rPr lang="zh-CN" altLang="en-US" dirty="0"/>
              <a:t>可能有自我介绍环节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注重和面试官的交流</a:t>
            </a:r>
            <a:endParaRPr lang="en-US" altLang="zh-CN" dirty="0"/>
          </a:p>
          <a:p>
            <a:r>
              <a:rPr lang="en-US" altLang="zh-CN" dirty="0"/>
              <a:t>30</a:t>
            </a:r>
            <a:r>
              <a:rPr lang="zh-CN" altLang="en-US" dirty="0"/>
              <a:t>行左右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小插曲：网原考试前一天一面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6F2D40-5B76-4466-B46E-784330F90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60" y="893711"/>
            <a:ext cx="5086439" cy="507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773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B9B4CE-4E48-423A-9F8C-788451BD8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Team Match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32BF4A-2F56-4AB7-8B07-138130A70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被动 </a:t>
            </a:r>
            <a:r>
              <a:rPr lang="en-US" altLang="zh-CN" dirty="0"/>
              <a:t>Team Match</a:t>
            </a:r>
          </a:p>
          <a:p>
            <a:pPr lvl="1"/>
            <a:r>
              <a:rPr lang="zh-CN" altLang="en-US" dirty="0"/>
              <a:t>没有和 </a:t>
            </a:r>
            <a:r>
              <a:rPr lang="en-US" altLang="zh-CN" dirty="0"/>
              <a:t>Host </a:t>
            </a:r>
            <a:r>
              <a:rPr lang="zh-CN" altLang="en-US" dirty="0"/>
              <a:t>提前交流过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3208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038E39-13AD-49E3-A429-CAB918033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选择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253CCB-0ACB-4F28-B9F3-849FBDFF4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在陆游游老师处读博</a:t>
            </a:r>
            <a:endParaRPr lang="en-US" altLang="zh-CN" dirty="0"/>
          </a:p>
          <a:p>
            <a:r>
              <a:rPr lang="zh-CN" altLang="en-US" dirty="0"/>
              <a:t>在陈文光老师处读硕（先谈下来了）</a:t>
            </a:r>
            <a:endParaRPr lang="en-US" altLang="zh-CN" dirty="0"/>
          </a:p>
          <a:p>
            <a:pPr lvl="1"/>
            <a:r>
              <a:rPr lang="zh-CN" altLang="en-US" dirty="0"/>
              <a:t>能够接受我去 </a:t>
            </a:r>
            <a:r>
              <a:rPr lang="en-US" altLang="zh-CN" dirty="0"/>
              <a:t>Google </a:t>
            </a:r>
            <a:r>
              <a:rPr lang="zh-CN" altLang="en-US" dirty="0"/>
              <a:t>实习</a:t>
            </a:r>
            <a:endParaRPr lang="en-US" altLang="zh-CN" dirty="0"/>
          </a:p>
          <a:p>
            <a:r>
              <a:rPr lang="zh-CN" altLang="en-US" dirty="0"/>
              <a:t>没有太考虑就业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32251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479</Words>
  <Application>Microsoft Office PowerPoint</Application>
  <PresentationFormat>宽屏</PresentationFormat>
  <Paragraphs>113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Calibri Light</vt:lpstr>
      <vt:lpstr>FZJunHeiS-R-GB</vt:lpstr>
      <vt:lpstr>Calibri</vt:lpstr>
      <vt:lpstr>FZJunHeiS-M-GB</vt:lpstr>
      <vt:lpstr>Arial</vt:lpstr>
      <vt:lpstr>1_Office Theme</vt:lpstr>
      <vt:lpstr>我在 Google</vt:lpstr>
      <vt:lpstr>目录</vt:lpstr>
      <vt:lpstr>申请</vt:lpstr>
      <vt:lpstr>申请</vt:lpstr>
      <vt:lpstr>Google 实习岗位</vt:lpstr>
      <vt:lpstr>申请流程</vt:lpstr>
      <vt:lpstr>技术面</vt:lpstr>
      <vt:lpstr>Team Match</vt:lpstr>
      <vt:lpstr>选择</vt:lpstr>
      <vt:lpstr>diversity</vt:lpstr>
      <vt:lpstr>实习体验</vt:lpstr>
      <vt:lpstr>实习过程</vt:lpstr>
      <vt:lpstr>Host</vt:lpstr>
      <vt:lpstr>团队</vt:lpstr>
      <vt:lpstr>公司福利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HSIA CHI</dc:creator>
  <cp:lastModifiedBy>耀良</cp:lastModifiedBy>
  <cp:revision>28</cp:revision>
  <dcterms:created xsi:type="dcterms:W3CDTF">2021-11-07T17:10:00Z</dcterms:created>
  <dcterms:modified xsi:type="dcterms:W3CDTF">2022-03-26T15:35:57Z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615A3FEFB5F4434F9F78E2481FE9006E</vt:lpwstr>
  </property>
  <property fmtid="{D5CDD505-2E9C-101B-9397-08002B2CF9AE}" pid="3" name="KSOProductBuildVer">
    <vt:lpwstr>2052-11.1.0.10938</vt:lpwstr>
  </property>
</Properties>
</file>

<file path=docProps/thumbnail.jpeg>
</file>